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A0C65-0B4E-4F74-AE00-E7A09DD34C83}" type="datetimeFigureOut">
              <a:rPr lang="sk-SK" smtClean="0"/>
              <a:t>3. 4. 2025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3EED5-54B1-4C80-998E-062130EA2C2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50021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A0C65-0B4E-4F74-AE00-E7A09DD34C83}" type="datetimeFigureOut">
              <a:rPr lang="sk-SK" smtClean="0"/>
              <a:t>3. 4. 2025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3EED5-54B1-4C80-998E-062130EA2C2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07128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A0C65-0B4E-4F74-AE00-E7A09DD34C83}" type="datetimeFigureOut">
              <a:rPr lang="sk-SK" smtClean="0"/>
              <a:t>3. 4. 2025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3EED5-54B1-4C80-998E-062130EA2C2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8726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A0C65-0B4E-4F74-AE00-E7A09DD34C83}" type="datetimeFigureOut">
              <a:rPr lang="sk-SK" smtClean="0"/>
              <a:t>3. 4. 2025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3EED5-54B1-4C80-998E-062130EA2C2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99623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A0C65-0B4E-4F74-AE00-E7A09DD34C83}" type="datetimeFigureOut">
              <a:rPr lang="sk-SK" smtClean="0"/>
              <a:t>3. 4. 2025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3EED5-54B1-4C80-998E-062130EA2C2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11434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A0C65-0B4E-4F74-AE00-E7A09DD34C83}" type="datetimeFigureOut">
              <a:rPr lang="sk-SK" smtClean="0"/>
              <a:t>3. 4. 2025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3EED5-54B1-4C80-998E-062130EA2C2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96680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A0C65-0B4E-4F74-AE00-E7A09DD34C83}" type="datetimeFigureOut">
              <a:rPr lang="sk-SK" smtClean="0"/>
              <a:t>3. 4. 2025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3EED5-54B1-4C80-998E-062130EA2C2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92046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A0C65-0B4E-4F74-AE00-E7A09DD34C83}" type="datetimeFigureOut">
              <a:rPr lang="sk-SK" smtClean="0"/>
              <a:t>3. 4. 2025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3EED5-54B1-4C80-998E-062130EA2C2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25588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A0C65-0B4E-4F74-AE00-E7A09DD34C83}" type="datetimeFigureOut">
              <a:rPr lang="sk-SK" smtClean="0"/>
              <a:t>3. 4. 2025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3EED5-54B1-4C80-998E-062130EA2C2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56352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A0C65-0B4E-4F74-AE00-E7A09DD34C83}" type="datetimeFigureOut">
              <a:rPr lang="sk-SK" smtClean="0"/>
              <a:t>3. 4. 2025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3EED5-54B1-4C80-998E-062130EA2C2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86469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A0C65-0B4E-4F74-AE00-E7A09DD34C83}" type="datetimeFigureOut">
              <a:rPr lang="sk-SK" smtClean="0"/>
              <a:t>3. 4. 2025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3EED5-54B1-4C80-998E-062130EA2C2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98443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FA0C65-0B4E-4F74-AE00-E7A09DD34C83}" type="datetimeFigureOut">
              <a:rPr lang="sk-SK" smtClean="0"/>
              <a:t>3. 4. 2025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3EED5-54B1-4C80-998E-062130EA2C2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96154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Parameter času v lexike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6810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Antikvarizmy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rôzne stupne starnutia slov</a:t>
            </a:r>
          </a:p>
          <a:p>
            <a:endParaRPr lang="sk-SK" dirty="0" smtClean="0"/>
          </a:p>
          <a:p>
            <a:r>
              <a:rPr lang="sk-SK" dirty="0" smtClean="0"/>
              <a:t>zastarávajúce – zastarané – archaizmy : historizmy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5594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Zastarávajúce a zastarané slová</a:t>
            </a:r>
            <a:br>
              <a:rPr lang="sk-SK" dirty="0" smtClean="0"/>
            </a:br>
            <a:r>
              <a:rPr lang="sk-SK" sz="2800" dirty="0" err="1" smtClean="0"/>
              <a:t>slová</a:t>
            </a:r>
            <a:r>
              <a:rPr lang="sk-SK" sz="2800" dirty="0" smtClean="0"/>
              <a:t> najstaršej žijúcej generácie</a:t>
            </a:r>
            <a:endParaRPr lang="sk-SK" sz="2800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zastarávajúce </a:t>
            </a:r>
            <a:r>
              <a:rPr lang="sk-SK" dirty="0" err="1" smtClean="0"/>
              <a:t>zastaráv</a:t>
            </a:r>
            <a:r>
              <a:rPr lang="sk-SK" dirty="0" smtClean="0"/>
              <a:t>.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 err="1" smtClean="0"/>
              <a:t>apatéka</a:t>
            </a:r>
            <a:endParaRPr lang="sk-SK" dirty="0" smtClean="0"/>
          </a:p>
          <a:p>
            <a:r>
              <a:rPr lang="sk-SK" dirty="0" smtClean="0"/>
              <a:t>fertucha</a:t>
            </a:r>
          </a:p>
          <a:p>
            <a:r>
              <a:rPr lang="sk-SK" dirty="0" smtClean="0"/>
              <a:t>izbica</a:t>
            </a:r>
          </a:p>
          <a:p>
            <a:r>
              <a:rPr lang="sk-SK" dirty="0" smtClean="0"/>
              <a:t>nácia</a:t>
            </a:r>
          </a:p>
          <a:p>
            <a:r>
              <a:rPr lang="sk-SK" dirty="0" smtClean="0"/>
              <a:t>náčrtník</a:t>
            </a:r>
          </a:p>
          <a:p>
            <a:r>
              <a:rPr lang="sk-SK" dirty="0" smtClean="0"/>
              <a:t>nevidomý</a:t>
            </a:r>
          </a:p>
          <a:p>
            <a:r>
              <a:rPr lang="sk-SK" dirty="0" smtClean="0"/>
              <a:t>oberučný</a:t>
            </a:r>
          </a:p>
          <a:p>
            <a:r>
              <a:rPr lang="sk-SK" dirty="0" err="1" smtClean="0"/>
              <a:t>bukéta</a:t>
            </a:r>
            <a:endParaRPr lang="sk-SK" dirty="0" smtClean="0"/>
          </a:p>
          <a:p>
            <a:r>
              <a:rPr lang="sk-SK" dirty="0" smtClean="0"/>
              <a:t>ľúbosť</a:t>
            </a:r>
          </a:p>
          <a:p>
            <a:endParaRPr lang="sk-SK" dirty="0" smtClean="0"/>
          </a:p>
          <a:p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zastarané </a:t>
            </a:r>
            <a:r>
              <a:rPr lang="sk-SK" dirty="0" err="1" smtClean="0"/>
              <a:t>zastar</a:t>
            </a:r>
            <a:r>
              <a:rPr lang="sk-SK" dirty="0" smtClean="0"/>
              <a:t>.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 smtClean="0"/>
              <a:t>árešt</a:t>
            </a:r>
          </a:p>
          <a:p>
            <a:r>
              <a:rPr lang="sk-SK" dirty="0" smtClean="0"/>
              <a:t>dohán</a:t>
            </a:r>
          </a:p>
          <a:p>
            <a:r>
              <a:rPr lang="sk-SK" dirty="0" err="1" smtClean="0"/>
              <a:t>kišasonka</a:t>
            </a:r>
            <a:endParaRPr lang="sk-SK" dirty="0" smtClean="0"/>
          </a:p>
          <a:p>
            <a:r>
              <a:rPr lang="sk-SK" dirty="0" smtClean="0"/>
              <a:t>výsosť</a:t>
            </a:r>
          </a:p>
          <a:p>
            <a:r>
              <a:rPr lang="sk-SK" dirty="0" err="1" smtClean="0"/>
              <a:t>portmonka</a:t>
            </a:r>
            <a:endParaRPr lang="sk-SK" dirty="0" smtClean="0"/>
          </a:p>
          <a:p>
            <a:r>
              <a:rPr lang="sk-SK" dirty="0" err="1" smtClean="0"/>
              <a:t>predsi</a:t>
            </a:r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06905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Archaizmy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199" y="1825625"/>
            <a:ext cx="11040687" cy="4351338"/>
          </a:xfrm>
        </p:spPr>
        <p:txBody>
          <a:bodyPr>
            <a:normAutofit lnSpcReduction="10000"/>
          </a:bodyPr>
          <a:lstStyle/>
          <a:p>
            <a:r>
              <a:rPr lang="sk-SK" dirty="0" smtClean="0"/>
              <a:t>slová, ktoré dnes žijúce generácie už nepoužívajú</a:t>
            </a:r>
          </a:p>
          <a:p>
            <a:r>
              <a:rPr lang="sk-SK" dirty="0" smtClean="0"/>
              <a:t>pomenúvajú veci a javy, ktoré stále existujú a používajú sa, ale namiesto archaizmov má slovenčina neutrálne novšie pomenovania</a:t>
            </a:r>
          </a:p>
          <a:p>
            <a:pPr lvl="1"/>
            <a:r>
              <a:rPr lang="sk-SK" b="1" dirty="0" smtClean="0"/>
              <a:t>vyvrátiť</a:t>
            </a:r>
            <a:r>
              <a:rPr lang="sk-SK" dirty="0" smtClean="0"/>
              <a:t> (</a:t>
            </a:r>
            <a:r>
              <a:rPr lang="sk-SK" i="1" dirty="0" smtClean="0"/>
              <a:t>on sa ale zo svojho vyvrátiť nedal</a:t>
            </a:r>
            <a:r>
              <a:rPr lang="sk-SK" dirty="0" smtClean="0"/>
              <a:t>) – </a:t>
            </a:r>
            <a:r>
              <a:rPr lang="pl-PL" dirty="0" smtClean="0">
                <a:solidFill>
                  <a:srgbClr val="0070C0"/>
                </a:solidFill>
              </a:rPr>
              <a:t>odradiť sa </a:t>
            </a:r>
            <a:r>
              <a:rPr lang="pl-PL" dirty="0" smtClean="0"/>
              <a:t>od zámeru niečo urobiť </a:t>
            </a:r>
          </a:p>
          <a:p>
            <a:pPr lvl="1"/>
            <a:r>
              <a:rPr lang="sk-SK" b="1" dirty="0" smtClean="0"/>
              <a:t>vystanoviť</a:t>
            </a:r>
            <a:r>
              <a:rPr lang="sk-SK" dirty="0" smtClean="0"/>
              <a:t> (</a:t>
            </a:r>
            <a:r>
              <a:rPr lang="sk-SK" i="1" dirty="0" smtClean="0"/>
              <a:t>otec jej vystanovil hviezdičkové šaty</a:t>
            </a:r>
            <a:r>
              <a:rPr lang="sk-SK" dirty="0" smtClean="0"/>
              <a:t>) – </a:t>
            </a:r>
            <a:r>
              <a:rPr lang="sk-SK" dirty="0" smtClean="0">
                <a:solidFill>
                  <a:srgbClr val="0070C0"/>
                </a:solidFill>
              </a:rPr>
              <a:t>obstaral</a:t>
            </a:r>
          </a:p>
          <a:p>
            <a:pPr lvl="1"/>
            <a:r>
              <a:rPr lang="sk-SK" b="1" dirty="0" err="1" smtClean="0"/>
              <a:t>odmáhať</a:t>
            </a:r>
            <a:r>
              <a:rPr lang="sk-SK" dirty="0" smtClean="0"/>
              <a:t> (</a:t>
            </a:r>
            <a:r>
              <a:rPr lang="sk-SK" i="1" dirty="0" err="1" smtClean="0"/>
              <a:t>odmáhalo</a:t>
            </a:r>
            <a:r>
              <a:rPr lang="sk-SK" i="1" dirty="0" smtClean="0"/>
              <a:t> dievča</a:t>
            </a:r>
            <a:r>
              <a:rPr lang="sk-SK" dirty="0" smtClean="0"/>
              <a:t>) - </a:t>
            </a:r>
            <a:r>
              <a:rPr lang="sk-SK" dirty="0" smtClean="0">
                <a:solidFill>
                  <a:srgbClr val="0070C0"/>
                </a:solidFill>
              </a:rPr>
              <a:t>vykrúcať sa, váhať, hľadať zámienku, ako nepovedať</a:t>
            </a:r>
          </a:p>
          <a:p>
            <a:pPr lvl="1"/>
            <a:r>
              <a:rPr lang="sk-SK" b="1" dirty="0" smtClean="0"/>
              <a:t>nadávať</a:t>
            </a:r>
            <a:r>
              <a:rPr lang="sk-SK" dirty="0" smtClean="0"/>
              <a:t> (</a:t>
            </a:r>
            <a:r>
              <a:rPr lang="sk-SK" i="1" dirty="0" smtClean="0"/>
              <a:t>všakové sladké veci nadávali</a:t>
            </a:r>
            <a:r>
              <a:rPr lang="sk-SK" dirty="0" smtClean="0"/>
              <a:t>) – </a:t>
            </a:r>
            <a:r>
              <a:rPr lang="sk-SK" dirty="0" smtClean="0">
                <a:solidFill>
                  <a:srgbClr val="0070C0"/>
                </a:solidFill>
              </a:rPr>
              <a:t>nanosili </a:t>
            </a:r>
            <a:r>
              <a:rPr lang="sk-SK" dirty="0" smtClean="0"/>
              <a:t>vo veľkom množstve</a:t>
            </a:r>
          </a:p>
          <a:p>
            <a:pPr lvl="1"/>
            <a:r>
              <a:rPr lang="sk-SK" b="1" dirty="0" err="1" smtClean="0"/>
              <a:t>zalúčiť</a:t>
            </a:r>
            <a:r>
              <a:rPr lang="sk-SK" dirty="0" smtClean="0"/>
              <a:t> (</a:t>
            </a:r>
            <a:r>
              <a:rPr lang="sk-SK" i="1" dirty="0" err="1" smtClean="0"/>
              <a:t>zalúčil</a:t>
            </a:r>
            <a:r>
              <a:rPr lang="sk-SK" i="1" dirty="0" smtClean="0"/>
              <a:t> jej ho do hlavy</a:t>
            </a:r>
            <a:r>
              <a:rPr lang="sk-SK" dirty="0" smtClean="0"/>
              <a:t>) – </a:t>
            </a:r>
            <a:r>
              <a:rPr lang="sk-SK" dirty="0" smtClean="0">
                <a:solidFill>
                  <a:srgbClr val="0070C0"/>
                </a:solidFill>
              </a:rPr>
              <a:t>hodil</a:t>
            </a:r>
          </a:p>
          <a:p>
            <a:pPr lvl="1"/>
            <a:r>
              <a:rPr lang="sk-SK" b="1" dirty="0" err="1" smtClean="0"/>
              <a:t>odsvorkať</a:t>
            </a:r>
            <a:r>
              <a:rPr lang="sk-SK" dirty="0" smtClean="0"/>
              <a:t> (</a:t>
            </a:r>
            <a:r>
              <a:rPr lang="sk-SK" i="1" dirty="0" err="1" smtClean="0"/>
              <a:t>odsvorkal</a:t>
            </a:r>
            <a:r>
              <a:rPr lang="sk-SK" i="1" dirty="0" smtClean="0"/>
              <a:t> psov</a:t>
            </a:r>
            <a:r>
              <a:rPr lang="sk-SK" dirty="0" smtClean="0"/>
              <a:t>) – </a:t>
            </a:r>
            <a:r>
              <a:rPr lang="sk-SK" dirty="0" smtClean="0">
                <a:solidFill>
                  <a:srgbClr val="0070C0"/>
                </a:solidFill>
              </a:rPr>
              <a:t>odviazal</a:t>
            </a:r>
            <a:r>
              <a:rPr lang="sk-SK" dirty="0" smtClean="0"/>
              <a:t> z reťaze, pustil</a:t>
            </a:r>
          </a:p>
          <a:p>
            <a:pPr lvl="1"/>
            <a:endParaRPr lang="sk-SK" dirty="0" smtClean="0"/>
          </a:p>
          <a:p>
            <a:pPr lvl="1"/>
            <a:r>
              <a:rPr lang="sk-SK" dirty="0" smtClean="0"/>
              <a:t>príklady sú z rozprávky </a:t>
            </a:r>
            <a:r>
              <a:rPr lang="sk-SK" i="1" dirty="0" smtClean="0"/>
              <a:t>Myšacia bundička </a:t>
            </a:r>
            <a:r>
              <a:rPr lang="sk-SK" dirty="0" smtClean="0"/>
              <a:t>Pavla Dobšinského (19. storočia)</a:t>
            </a:r>
          </a:p>
        </p:txBody>
      </p:sp>
    </p:spTree>
    <p:extLst>
      <p:ext uri="{BB962C8B-B14F-4D97-AF65-F5344CB8AC3E}">
        <p14:creationId xmlns:p14="http://schemas.microsoft.com/office/powerpoint/2010/main" val="734322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Historizmy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k-SK" dirty="0" smtClean="0"/>
              <a:t>svedectvo o živote v minulosti</a:t>
            </a:r>
          </a:p>
          <a:p>
            <a:r>
              <a:rPr lang="sk-SK" dirty="0" smtClean="0"/>
              <a:t>pomenúvajú veci a javy, ktoré sa </a:t>
            </a:r>
            <a:r>
              <a:rPr lang="sk-SK" b="1" dirty="0" smtClean="0"/>
              <a:t>dnes už nepoužívajú </a:t>
            </a:r>
            <a:r>
              <a:rPr lang="sk-SK" dirty="0" smtClean="0"/>
              <a:t>(ak existujú, tak v múzeu, skanzene)</a:t>
            </a:r>
          </a:p>
          <a:p>
            <a:r>
              <a:rPr lang="sk-SK" dirty="0" smtClean="0"/>
              <a:t>namiesto historizmov slovenčina </a:t>
            </a:r>
            <a:r>
              <a:rPr lang="sk-SK" b="1" dirty="0" smtClean="0"/>
              <a:t>nemá</a:t>
            </a:r>
            <a:r>
              <a:rPr lang="sk-SK" dirty="0" smtClean="0"/>
              <a:t> novšie pomenovania</a:t>
            </a:r>
          </a:p>
          <a:p>
            <a:pPr lvl="1"/>
            <a:r>
              <a:rPr lang="sk-SK" b="1" dirty="0" smtClean="0"/>
              <a:t>čeľaď</a:t>
            </a:r>
            <a:r>
              <a:rPr lang="sk-SK" dirty="0" smtClean="0"/>
              <a:t> - </a:t>
            </a:r>
            <a:r>
              <a:rPr lang="pl-PL" dirty="0" smtClean="0"/>
              <a:t>(v minulosti) osoby najímané na prácu za mzdu, stravu a ubytovanie</a:t>
            </a:r>
          </a:p>
          <a:p>
            <a:pPr lvl="1"/>
            <a:r>
              <a:rPr lang="pl-PL" b="1" dirty="0" smtClean="0"/>
              <a:t>dereš</a:t>
            </a:r>
            <a:r>
              <a:rPr lang="pl-PL" dirty="0" smtClean="0"/>
              <a:t> - </a:t>
            </a:r>
            <a:r>
              <a:rPr lang="sk-SK" dirty="0" smtClean="0"/>
              <a:t>lavica, na ktorej sa v minulosti vykonával trest bitím</a:t>
            </a:r>
          </a:p>
          <a:p>
            <a:pPr lvl="1"/>
            <a:r>
              <a:rPr lang="sk-SK" b="1" dirty="0" smtClean="0"/>
              <a:t>groš</a:t>
            </a:r>
            <a:r>
              <a:rPr lang="sk-SK" dirty="0" smtClean="0"/>
              <a:t> - strieborná mena v stredoveku</a:t>
            </a:r>
          </a:p>
          <a:p>
            <a:pPr lvl="1"/>
            <a:r>
              <a:rPr lang="sk-SK" b="1" dirty="0" smtClean="0"/>
              <a:t>grajciar</a:t>
            </a:r>
            <a:r>
              <a:rPr lang="sk-SK" dirty="0" smtClean="0"/>
              <a:t> - platidlo v Rakúsko-Uhorsku</a:t>
            </a:r>
          </a:p>
          <a:p>
            <a:pPr lvl="1"/>
            <a:r>
              <a:rPr lang="sk-SK" b="1" dirty="0" smtClean="0"/>
              <a:t>olejkár</a:t>
            </a:r>
            <a:r>
              <a:rPr lang="sk-SK" dirty="0" smtClean="0"/>
              <a:t> – v minulosti predavač liečivých olejov</a:t>
            </a:r>
          </a:p>
          <a:p>
            <a:r>
              <a:rPr lang="sk-SK" dirty="0" smtClean="0"/>
              <a:t>historizmy z obdobia socializmu: </a:t>
            </a:r>
            <a:r>
              <a:rPr lang="sk-SK" b="1" dirty="0" smtClean="0"/>
              <a:t>pionier</a:t>
            </a:r>
            <a:r>
              <a:rPr lang="sk-SK" dirty="0" smtClean="0"/>
              <a:t>, </a:t>
            </a:r>
            <a:r>
              <a:rPr lang="sk-SK" b="1" dirty="0" smtClean="0"/>
              <a:t>zväzák</a:t>
            </a:r>
            <a:r>
              <a:rPr lang="sk-SK" dirty="0" smtClean="0"/>
              <a:t>, </a:t>
            </a:r>
            <a:r>
              <a:rPr lang="sk-SK" b="1" dirty="0" smtClean="0"/>
              <a:t>päťročnica</a:t>
            </a:r>
            <a:r>
              <a:rPr lang="sk-SK" dirty="0" smtClean="0"/>
              <a:t>, </a:t>
            </a:r>
            <a:r>
              <a:rPr lang="sk-SK" b="1" dirty="0" smtClean="0"/>
              <a:t>BSP</a:t>
            </a:r>
          </a:p>
          <a:p>
            <a:r>
              <a:rPr lang="sk-SK" dirty="0" smtClean="0"/>
              <a:t>historizmy z obdobia začiatku digitalizácie: </a:t>
            </a:r>
            <a:r>
              <a:rPr lang="sk-SK" b="1" dirty="0" smtClean="0"/>
              <a:t>disketa</a:t>
            </a:r>
          </a:p>
          <a:p>
            <a:r>
              <a:rPr lang="sk-SK" dirty="0" smtClean="0"/>
              <a:t>telefónna </a:t>
            </a:r>
            <a:r>
              <a:rPr lang="sk-SK" dirty="0" smtClean="0"/>
              <a:t>búdka, novinový stánok, pijak, </a:t>
            </a:r>
            <a:r>
              <a:rPr lang="sk-SK" dirty="0" smtClean="0"/>
              <a:t>volkmen, magnetofón, videoprehrávač, gramoplatňa, </a:t>
            </a:r>
            <a:r>
              <a:rPr lang="sk-SK" dirty="0" smtClean="0"/>
              <a:t>podložka </a:t>
            </a:r>
            <a:r>
              <a:rPr lang="sk-SK" dirty="0" smtClean="0"/>
              <a:t>pod </a:t>
            </a:r>
            <a:r>
              <a:rPr lang="sk-SK" dirty="0" smtClean="0"/>
              <a:t>myš...</a:t>
            </a:r>
            <a:endParaRPr lang="sk-SK" dirty="0" smtClean="0"/>
          </a:p>
          <a:p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0867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276</Words>
  <Application>Microsoft Office PowerPoint</Application>
  <PresentationFormat>Širokouhlá</PresentationFormat>
  <Paragraphs>46</Paragraphs>
  <Slides>5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Motív balíka Office</vt:lpstr>
      <vt:lpstr>Parameter času v lexike</vt:lpstr>
      <vt:lpstr>Antikvarizmy</vt:lpstr>
      <vt:lpstr>Zastarávajúce a zastarané slová slová najstaršej žijúcej generácie</vt:lpstr>
      <vt:lpstr>Archaizmy</vt:lpstr>
      <vt:lpstr>Historizmy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Parameter času v lexike</dc:title>
  <dc:creator>Kesselová Jana</dc:creator>
  <cp:lastModifiedBy>Kesselová Jana</cp:lastModifiedBy>
  <cp:revision>11</cp:revision>
  <dcterms:created xsi:type="dcterms:W3CDTF">2023-03-07T18:23:43Z</dcterms:created>
  <dcterms:modified xsi:type="dcterms:W3CDTF">2025-04-03T14:49:17Z</dcterms:modified>
</cp:coreProperties>
</file>